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8141"/>
    <a:srgbClr val="863D7B"/>
    <a:srgbClr val="9A6A36"/>
    <a:srgbClr val="9A6B36"/>
    <a:srgbClr val="48728C"/>
    <a:srgbClr val="419191"/>
    <a:srgbClr val="00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68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BEC4-91E8-0343-A9A4-A35CE4519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1F0FC-2DDC-EA44-A56E-5A15F48B5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03A10-01A4-0F4A-8507-D6521C368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0BB43-9028-B04A-8AF7-3C36E2A78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A3BF-E6DD-524F-B298-58D68BFC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0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D125-4403-624A-94D7-8F4451E5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78654-B362-6548-890B-DE921A510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A29D2-FB2F-5B46-82AF-06667747D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8D949-7D03-9349-9122-F9119362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6F93A-DADC-984E-8FC4-591F8BA2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8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D059F-DCF2-894C-90D7-500209107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B3B88-ABD7-B847-B49C-D07E13E10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322C8-AEE5-2B4E-BFD0-8D96AED6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17655-1712-584C-A72F-63AD9476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F8306-9050-7C49-99FF-DFA124D9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7CCB-EBE0-2242-B6AB-C2005A91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01585-7267-D440-AA87-61231027D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E70A1-B3FD-5D4C-8454-2DF5DF7F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86778-65DC-B24E-8050-758B2A9A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9D74D-207E-D347-95E1-F6EA7553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7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C69B-F7F4-D64C-9899-9A5B163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FA464-0978-6A4E-A9B6-217F5E615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CE0C0-3086-324E-B03D-9F0A7067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A72FF-94DB-FD49-9721-055A1E6F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739C5-D536-D141-BBD2-07E20537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2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9B2C-DBA8-D748-BDE4-32BE4497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E2E5-4727-CB4D-92C6-4E3F43DE7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22647-107A-AF48-9976-B6CAC894A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4EF08-F02A-904B-BE96-76D1D057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7AA98-7C06-9F4C-8FD9-D9F549AD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611F8-7280-5449-BA8E-1045441B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6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2FA03-1B0F-6541-B50E-2F835A33A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AE2FE-73D2-454A-BA8B-0B450845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1A730-F133-E045-9646-0F5C25AED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85FD9-5745-7F4F-9FB7-25B3DD0B6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C4E45-F6FD-5B4A-8016-8A0B0F163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48424E-2FF1-964D-9A71-82882519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17899-E6D6-0B4B-A941-F80803A9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3411E-B8E7-C04F-AA56-6C1E4AFB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3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BCC7-1AAE-2045-9766-5E7D4BF6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2547E-1B5A-DA44-BC2E-3357AAEE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9E68A-E6DF-3C49-B084-D0BAA86B1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09170-7A6B-554C-B167-B72A5DC2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6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73BAA-526D-AF49-A548-B1FFB5CA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1E8316-D445-3E44-BA77-36B89C02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D89FD-F8AA-4341-9E06-5D5039C2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9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0309-C823-CD48-87A9-7E7174AB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9D0B1-89FF-B844-9952-C0BB38AAE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B1BFC-FE81-4449-AA15-DBA724DD7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593C7-160B-C34A-9906-F8BE4E59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B92C4-C62E-6C49-846D-4A9983030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FC599-3F53-DD4E-8198-A618FA48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0DDD-CFA7-724E-88DE-F4C499A3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EF702D-7CC0-0C4E-8143-E7AE4897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074E9-A47B-3A42-95ED-EE0E4954F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F24C6-0DA8-2B4E-8910-BB44695C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EBA97-1F3E-E044-83E8-61B3F1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133BC-1972-C54E-8389-32D91471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BD156-3E2D-AB41-BCB4-C137F5FD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252DE-08BB-CE46-AD5F-81C552633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5AC5B-FF92-9345-B7CA-14245CD92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2362A-A684-644B-9177-C7E08C8554A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2A73F-DB90-8E47-A905-ED57E75BA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FFADB-F8E5-A44E-A8BC-EA147B704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5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10.emf"/><Relationship Id="rId4" Type="http://schemas.openxmlformats.org/officeDocument/2006/relationships/image" Target="../media/image6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03B362E-8618-0244-A662-FBE3E19D14D5}"/>
              </a:ext>
            </a:extLst>
          </p:cNvPr>
          <p:cNvSpPr/>
          <p:nvPr/>
        </p:nvSpPr>
        <p:spPr>
          <a:xfrm>
            <a:off x="1808154" y="0"/>
            <a:ext cx="8575694" cy="6913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CAEAC1C-551C-9F45-8ADD-33B1250B3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" r="2546"/>
          <a:stretch/>
        </p:blipFill>
        <p:spPr>
          <a:xfrm>
            <a:off x="1808150" y="0"/>
            <a:ext cx="857569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462FB-34B7-6648-AF7C-737C240E4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36" t="3571" r="32807" b="84212"/>
          <a:stretch/>
        </p:blipFill>
        <p:spPr>
          <a:xfrm>
            <a:off x="6358197" y="4682866"/>
            <a:ext cx="2826328" cy="44684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6223C9-3DC8-4D49-B596-53C71E791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36"/>
          <a:stretch/>
        </p:blipFill>
        <p:spPr>
          <a:xfrm>
            <a:off x="6095997" y="5271522"/>
            <a:ext cx="4056412" cy="14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6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06E94B2B-E84D-3B4C-A3C2-E97048F03B5C}"/>
              </a:ext>
            </a:extLst>
          </p:cNvPr>
          <p:cNvSpPr/>
          <p:nvPr/>
        </p:nvSpPr>
        <p:spPr>
          <a:xfrm>
            <a:off x="2185373" y="-317501"/>
            <a:ext cx="8544103" cy="736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6FDB5-5B3F-0E4A-991C-28D8E108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6" t="34166" r="18727" b="40031"/>
          <a:stretch/>
        </p:blipFill>
        <p:spPr>
          <a:xfrm flipH="1">
            <a:off x="3029933" y="2832944"/>
            <a:ext cx="635629" cy="45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93DF2-E2E5-F043-AA9A-27D39D50A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8" t="11254" r="81038" b="75651"/>
          <a:stretch/>
        </p:blipFill>
        <p:spPr>
          <a:xfrm>
            <a:off x="2791537" y="5826401"/>
            <a:ext cx="789649" cy="62146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BE0C9-8AB0-084B-9DAC-2B1168F05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995" b="87010" l="59593" r="94953">
                        <a14:foregroundMark x1="94953" y1="80336" x2="94375" y2="80336"/>
                        <a14:foregroundMark x1="91791" y1="78451" x2="94801" y2="78930"/>
                        <a14:foregroundMark x1="62755" y1="74070" x2="59593" y2="71676"/>
                        <a14:backgroundMark x1="95500" y1="80336" x2="95227" y2="76465"/>
                        <a14:backgroundMark x1="95227" y1="77433" x2="94922" y2="77891"/>
                        <a14:backgroundMark x1="94922" y1="77433" x2="94345" y2="78400"/>
                        <a14:backgroundMark x1="94558" y1="79215" x2="93007" y2="78248"/>
                        <a14:backgroundMark x1="94862" y1="79215" x2="94558" y2="77789"/>
                        <a14:backgroundMark x1="94558" y1="77585" x2="94132" y2="76159"/>
                      </a14:backgroundRemoval>
                    </a14:imgEffect>
                  </a14:imgLayer>
                </a14:imgProps>
              </a:ext>
            </a:extLst>
          </a:blip>
          <a:srcRect l="57938" t="67918" r="5386" b="10832"/>
          <a:stretch/>
        </p:blipFill>
        <p:spPr>
          <a:xfrm flipH="1">
            <a:off x="2704458" y="3664709"/>
            <a:ext cx="971636" cy="335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84980F-15E0-CD45-9802-204DEDEB5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47" t="20658" r="34474" b="62880"/>
          <a:stretch/>
        </p:blipFill>
        <p:spPr>
          <a:xfrm>
            <a:off x="2522859" y="2215735"/>
            <a:ext cx="777981" cy="353778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EE3144-4622-5141-9E49-60301366B7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926" b="94127" l="67233" r="83267">
                        <a14:foregroundMark x1="82067" y1="87928" x2="82967" y2="87928"/>
                        <a14:foregroundMark x1="77233" y1="90049" x2="74633" y2="90701"/>
                        <a14:foregroundMark x1="81867" y1="88091" x2="80033" y2="89233"/>
                        <a14:foregroundMark x1="80433" y1="87439" x2="73767" y2="90375"/>
                        <a14:foregroundMark x1="73767" y1="90375" x2="72133" y2="92496"/>
                        <a14:foregroundMark x1="67833" y1="87276" x2="67233" y2="85481"/>
                        <a14:foregroundMark x1="76933" y1="90538" x2="76333" y2="91028"/>
                        <a14:foregroundMark x1="75833" y1="90212" x2="74633" y2="89233"/>
                      </a14:backgroundRemoval>
                    </a14:imgEffect>
                  </a14:imgLayer>
                </a14:imgProps>
              </a:ext>
            </a:extLst>
          </a:blip>
          <a:srcRect l="66164" t="81536" r="14798" b="4464"/>
          <a:stretch/>
        </p:blipFill>
        <p:spPr>
          <a:xfrm flipH="1">
            <a:off x="2576012" y="1267344"/>
            <a:ext cx="1135568" cy="511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97263C-59DF-5F41-A16C-A8316029E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57795" y="4857912"/>
            <a:ext cx="539088" cy="7776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2D77C7-73B9-3941-AE65-F848245E23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478" t="65375" r="43479" b="10232"/>
          <a:stretch/>
        </p:blipFill>
        <p:spPr>
          <a:xfrm flipH="1">
            <a:off x="2681578" y="4415537"/>
            <a:ext cx="994515" cy="401711"/>
          </a:xfrm>
          <a:prstGeom prst="rect">
            <a:avLst/>
          </a:prstGeom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FCD81948-C7F3-C049-BEEA-3ED346CF05A2}"/>
              </a:ext>
            </a:extLst>
          </p:cNvPr>
          <p:cNvSpPr/>
          <p:nvPr/>
        </p:nvSpPr>
        <p:spPr>
          <a:xfrm flipH="1" flipV="1">
            <a:off x="5719131" y="-153311"/>
            <a:ext cx="234970" cy="23497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E0AF78-8677-9043-BCD2-69F372B817F2}"/>
              </a:ext>
            </a:extLst>
          </p:cNvPr>
          <p:cNvSpPr/>
          <p:nvPr/>
        </p:nvSpPr>
        <p:spPr>
          <a:xfrm>
            <a:off x="5682361" y="-153310"/>
            <a:ext cx="234970" cy="234970"/>
          </a:xfrm>
          <a:prstGeom prst="rtTriangle">
            <a:avLst/>
          </a:prstGeom>
          <a:solidFill>
            <a:srgbClr val="863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9B0A6A-1215-AB43-8C1E-A086315F8A5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22" r="64013"/>
          <a:stretch/>
        </p:blipFill>
        <p:spPr>
          <a:xfrm>
            <a:off x="3619083" y="228436"/>
            <a:ext cx="5402644" cy="61748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75148A-60D7-714B-9507-C8A9814BC7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666" r="3708"/>
          <a:stretch/>
        </p:blipFill>
        <p:spPr>
          <a:xfrm>
            <a:off x="9209107" y="228436"/>
            <a:ext cx="301314" cy="61748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A3C24F-B20D-EA4A-95B7-509E9D3D79B1}"/>
              </a:ext>
            </a:extLst>
          </p:cNvPr>
          <p:cNvCxnSpPr>
            <a:cxnSpLocks/>
          </p:cNvCxnSpPr>
          <p:nvPr/>
        </p:nvCxnSpPr>
        <p:spPr>
          <a:xfrm flipV="1">
            <a:off x="2567640" y="1747861"/>
            <a:ext cx="7882128" cy="1359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76B199-A2D7-0440-82E2-12C208F300E2}"/>
              </a:ext>
            </a:extLst>
          </p:cNvPr>
          <p:cNvCxnSpPr>
            <a:cxnSpLocks/>
          </p:cNvCxnSpPr>
          <p:nvPr/>
        </p:nvCxnSpPr>
        <p:spPr>
          <a:xfrm flipV="1">
            <a:off x="2570299" y="2536267"/>
            <a:ext cx="7879469" cy="18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6D8310-E8A8-194C-98EB-0EE3A88525BB}"/>
              </a:ext>
            </a:extLst>
          </p:cNvPr>
          <p:cNvCxnSpPr>
            <a:cxnSpLocks/>
          </p:cNvCxnSpPr>
          <p:nvPr/>
        </p:nvCxnSpPr>
        <p:spPr>
          <a:xfrm>
            <a:off x="2568360" y="3315861"/>
            <a:ext cx="788140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06B6A8-3911-CE43-B396-5B975B0054D8}"/>
              </a:ext>
            </a:extLst>
          </p:cNvPr>
          <p:cNvCxnSpPr>
            <a:cxnSpLocks/>
          </p:cNvCxnSpPr>
          <p:nvPr/>
        </p:nvCxnSpPr>
        <p:spPr>
          <a:xfrm flipV="1">
            <a:off x="2570299" y="4064618"/>
            <a:ext cx="7879469" cy="1324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3E8824-E1A0-7C4C-9675-934EB65B3269}"/>
              </a:ext>
            </a:extLst>
          </p:cNvPr>
          <p:cNvCxnSpPr>
            <a:cxnSpLocks/>
          </p:cNvCxnSpPr>
          <p:nvPr/>
        </p:nvCxnSpPr>
        <p:spPr>
          <a:xfrm>
            <a:off x="2568360" y="4852561"/>
            <a:ext cx="788140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B39EFE-D4F2-7C48-B434-F597A91F3B7D}"/>
              </a:ext>
            </a:extLst>
          </p:cNvPr>
          <p:cNvCxnSpPr>
            <a:cxnSpLocks/>
          </p:cNvCxnSpPr>
          <p:nvPr/>
        </p:nvCxnSpPr>
        <p:spPr>
          <a:xfrm>
            <a:off x="2568360" y="5625608"/>
            <a:ext cx="788140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8B722091-0692-9042-BB5B-D6DFEF70BDD9}"/>
              </a:ext>
            </a:extLst>
          </p:cNvPr>
          <p:cNvSpPr/>
          <p:nvPr/>
        </p:nvSpPr>
        <p:spPr>
          <a:xfrm flipH="1" flipV="1">
            <a:off x="4396327" y="-126394"/>
            <a:ext cx="234970" cy="23497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622465C0-AADF-5F4B-8025-CF2597C56D01}"/>
              </a:ext>
            </a:extLst>
          </p:cNvPr>
          <p:cNvSpPr/>
          <p:nvPr/>
        </p:nvSpPr>
        <p:spPr>
          <a:xfrm>
            <a:off x="4359557" y="-126393"/>
            <a:ext cx="234970" cy="234970"/>
          </a:xfrm>
          <a:prstGeom prst="rtTriangle">
            <a:avLst/>
          </a:prstGeom>
          <a:solidFill>
            <a:srgbClr val="9A6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4381CA-5CD5-5E44-8002-271FAF7F4641}"/>
              </a:ext>
            </a:extLst>
          </p:cNvPr>
          <p:cNvSpPr/>
          <p:nvPr/>
        </p:nvSpPr>
        <p:spPr>
          <a:xfrm>
            <a:off x="7383857" y="-126394"/>
            <a:ext cx="234970" cy="234970"/>
          </a:xfrm>
          <a:prstGeom prst="rect">
            <a:avLst/>
          </a:prstGeom>
          <a:solidFill>
            <a:srgbClr val="7D8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521C924B-4BF5-2145-A969-EBDD489E5355}"/>
              </a:ext>
            </a:extLst>
          </p:cNvPr>
          <p:cNvSpPr/>
          <p:nvPr/>
        </p:nvSpPr>
        <p:spPr>
          <a:xfrm flipH="1" flipV="1">
            <a:off x="3770424" y="274429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8657A37-166B-4141-A81E-1DF766B6FB89}"/>
              </a:ext>
            </a:extLst>
          </p:cNvPr>
          <p:cNvSpPr/>
          <p:nvPr/>
        </p:nvSpPr>
        <p:spPr>
          <a:xfrm flipH="1" flipV="1">
            <a:off x="3970504" y="274429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561491D4-42E3-234F-A0F0-A18656A763BE}"/>
              </a:ext>
            </a:extLst>
          </p:cNvPr>
          <p:cNvSpPr/>
          <p:nvPr/>
        </p:nvSpPr>
        <p:spPr>
          <a:xfrm flipH="1" flipV="1">
            <a:off x="4157884" y="274429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F2F72700-ED73-FE4A-91FE-A6AA52DB6AF2}"/>
              </a:ext>
            </a:extLst>
          </p:cNvPr>
          <p:cNvSpPr/>
          <p:nvPr/>
        </p:nvSpPr>
        <p:spPr>
          <a:xfrm flipH="1" flipV="1">
            <a:off x="4348439" y="274429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2812FC0A-1653-564C-BE9A-20A4B6F3AEAF}"/>
              </a:ext>
            </a:extLst>
          </p:cNvPr>
          <p:cNvSpPr/>
          <p:nvPr/>
        </p:nvSpPr>
        <p:spPr>
          <a:xfrm flipH="1" flipV="1">
            <a:off x="4538994" y="272777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277694DB-13F6-6944-951C-9DB30C485362}"/>
              </a:ext>
            </a:extLst>
          </p:cNvPr>
          <p:cNvSpPr/>
          <p:nvPr/>
        </p:nvSpPr>
        <p:spPr>
          <a:xfrm flipH="1" flipV="1">
            <a:off x="4732724" y="274429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9197E84B-CAE4-EC4C-B191-11C0F0182560}"/>
              </a:ext>
            </a:extLst>
          </p:cNvPr>
          <p:cNvSpPr/>
          <p:nvPr/>
        </p:nvSpPr>
        <p:spPr>
          <a:xfrm flipH="1" flipV="1">
            <a:off x="3770424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343E353F-2239-474D-AE3F-5CB91A78B578}"/>
              </a:ext>
            </a:extLst>
          </p:cNvPr>
          <p:cNvSpPr/>
          <p:nvPr/>
        </p:nvSpPr>
        <p:spPr>
          <a:xfrm flipH="1" flipV="1">
            <a:off x="3955072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467BD374-B0C8-C94D-B8B3-35D10BB1010E}"/>
              </a:ext>
            </a:extLst>
          </p:cNvPr>
          <p:cNvSpPr/>
          <p:nvPr/>
        </p:nvSpPr>
        <p:spPr>
          <a:xfrm flipH="1" flipV="1">
            <a:off x="4142452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2F106A59-E59F-E24A-8ADE-CE72B0792FF5}"/>
              </a:ext>
            </a:extLst>
          </p:cNvPr>
          <p:cNvSpPr/>
          <p:nvPr/>
        </p:nvSpPr>
        <p:spPr>
          <a:xfrm flipH="1" flipV="1">
            <a:off x="4333007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EB609396-14C8-D747-8D4E-4C393EE12959}"/>
              </a:ext>
            </a:extLst>
          </p:cNvPr>
          <p:cNvSpPr/>
          <p:nvPr/>
        </p:nvSpPr>
        <p:spPr>
          <a:xfrm flipH="1" flipV="1">
            <a:off x="4523562" y="511052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E5088100-6CB2-F247-9EB2-3544FBA9F9C6}"/>
              </a:ext>
            </a:extLst>
          </p:cNvPr>
          <p:cNvSpPr/>
          <p:nvPr/>
        </p:nvSpPr>
        <p:spPr>
          <a:xfrm flipH="1" flipV="1">
            <a:off x="4717292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8CDFF363-E993-FF4E-831B-46829A4C57D6}"/>
              </a:ext>
            </a:extLst>
          </p:cNvPr>
          <p:cNvSpPr/>
          <p:nvPr/>
        </p:nvSpPr>
        <p:spPr>
          <a:xfrm flipH="1" flipV="1">
            <a:off x="4907774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8378B227-C458-EB4E-B09A-C8561E4BC129}"/>
              </a:ext>
            </a:extLst>
          </p:cNvPr>
          <p:cNvSpPr/>
          <p:nvPr/>
        </p:nvSpPr>
        <p:spPr>
          <a:xfrm flipH="1" flipV="1">
            <a:off x="5099040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00D18538-564E-0A49-842D-D78F9A8E922B}"/>
              </a:ext>
            </a:extLst>
          </p:cNvPr>
          <p:cNvSpPr/>
          <p:nvPr/>
        </p:nvSpPr>
        <p:spPr>
          <a:xfrm flipH="1" flipV="1">
            <a:off x="5285849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305E37B5-4ABC-2C43-B08E-765378A218B4}"/>
              </a:ext>
            </a:extLst>
          </p:cNvPr>
          <p:cNvSpPr/>
          <p:nvPr/>
        </p:nvSpPr>
        <p:spPr>
          <a:xfrm flipH="1" flipV="1">
            <a:off x="5478213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E7CC6267-40E7-DA4B-A7CF-9BEB0C1074FA}"/>
              </a:ext>
            </a:extLst>
          </p:cNvPr>
          <p:cNvSpPr/>
          <p:nvPr/>
        </p:nvSpPr>
        <p:spPr>
          <a:xfrm flipH="1" flipV="1">
            <a:off x="5665593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89CD6478-B352-334B-A4B5-CE627083F0F1}"/>
              </a:ext>
            </a:extLst>
          </p:cNvPr>
          <p:cNvSpPr/>
          <p:nvPr/>
        </p:nvSpPr>
        <p:spPr>
          <a:xfrm flipH="1" flipV="1">
            <a:off x="5852290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587309EC-67B8-A04C-8EB7-542CB085D119}"/>
              </a:ext>
            </a:extLst>
          </p:cNvPr>
          <p:cNvSpPr/>
          <p:nvPr/>
        </p:nvSpPr>
        <p:spPr>
          <a:xfrm flipH="1" flipV="1">
            <a:off x="6050561" y="512901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42140919-3781-F64B-A4EA-663C2550068A}"/>
              </a:ext>
            </a:extLst>
          </p:cNvPr>
          <p:cNvSpPr/>
          <p:nvPr/>
        </p:nvSpPr>
        <p:spPr>
          <a:xfrm flipH="1" flipV="1">
            <a:off x="6236575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Triangle 64">
            <a:extLst>
              <a:ext uri="{FF2B5EF4-FFF2-40B4-BE49-F238E27FC236}">
                <a16:creationId xmlns:a16="http://schemas.microsoft.com/office/drawing/2014/main" id="{252DB80A-5A4D-2444-B0E6-EECE3356507F}"/>
              </a:ext>
            </a:extLst>
          </p:cNvPr>
          <p:cNvSpPr/>
          <p:nvPr/>
        </p:nvSpPr>
        <p:spPr>
          <a:xfrm flipH="1" flipV="1">
            <a:off x="6423199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434CAA91-DDC5-D444-9E9E-206668F7EC95}"/>
              </a:ext>
            </a:extLst>
          </p:cNvPr>
          <p:cNvSpPr/>
          <p:nvPr/>
        </p:nvSpPr>
        <p:spPr>
          <a:xfrm flipH="1" flipV="1">
            <a:off x="6599033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F8E66772-8EEA-6B43-8EAB-284DA0274460}"/>
              </a:ext>
            </a:extLst>
          </p:cNvPr>
          <p:cNvSpPr/>
          <p:nvPr/>
        </p:nvSpPr>
        <p:spPr>
          <a:xfrm flipH="1" flipV="1">
            <a:off x="6771182" y="512129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35105C12-C87A-3844-9A7C-F7AAE1ABA3C6}"/>
              </a:ext>
            </a:extLst>
          </p:cNvPr>
          <p:cNvSpPr/>
          <p:nvPr/>
        </p:nvSpPr>
        <p:spPr>
          <a:xfrm flipH="1" flipV="1">
            <a:off x="3766866" y="1813341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Triangle 72">
            <a:extLst>
              <a:ext uri="{FF2B5EF4-FFF2-40B4-BE49-F238E27FC236}">
                <a16:creationId xmlns:a16="http://schemas.microsoft.com/office/drawing/2014/main" id="{ADDDC144-3185-4D49-B3E5-4133D6A134BA}"/>
              </a:ext>
            </a:extLst>
          </p:cNvPr>
          <p:cNvSpPr/>
          <p:nvPr/>
        </p:nvSpPr>
        <p:spPr>
          <a:xfrm flipH="1" flipV="1">
            <a:off x="3934924" y="1813341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93F842CE-7AA5-A544-B47D-3E988F9DED03}"/>
              </a:ext>
            </a:extLst>
          </p:cNvPr>
          <p:cNvSpPr/>
          <p:nvPr/>
        </p:nvSpPr>
        <p:spPr>
          <a:xfrm flipH="1" flipV="1">
            <a:off x="4100956" y="1813341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Triangle 76">
            <a:extLst>
              <a:ext uri="{FF2B5EF4-FFF2-40B4-BE49-F238E27FC236}">
                <a16:creationId xmlns:a16="http://schemas.microsoft.com/office/drawing/2014/main" id="{57651019-7682-E741-BFDF-B27613BB968C}"/>
              </a:ext>
            </a:extLst>
          </p:cNvPr>
          <p:cNvSpPr/>
          <p:nvPr/>
        </p:nvSpPr>
        <p:spPr>
          <a:xfrm flipH="1" flipV="1">
            <a:off x="3770424" y="2059892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Triangle 77">
            <a:extLst>
              <a:ext uri="{FF2B5EF4-FFF2-40B4-BE49-F238E27FC236}">
                <a16:creationId xmlns:a16="http://schemas.microsoft.com/office/drawing/2014/main" id="{6F5ACACB-6A1F-414E-9375-14911E9C7323}"/>
              </a:ext>
            </a:extLst>
          </p:cNvPr>
          <p:cNvSpPr/>
          <p:nvPr/>
        </p:nvSpPr>
        <p:spPr>
          <a:xfrm flipH="1" flipV="1">
            <a:off x="3981716" y="2059892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60528A-F655-F442-9941-405508710DDE}"/>
              </a:ext>
            </a:extLst>
          </p:cNvPr>
          <p:cNvSpPr txBox="1"/>
          <p:nvPr/>
        </p:nvSpPr>
        <p:spPr>
          <a:xfrm>
            <a:off x="3766866" y="6642636"/>
            <a:ext cx="5670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Percentage of known species represented in databases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942DBD-5295-8849-81CC-B857E726E7CC}"/>
              </a:ext>
            </a:extLst>
          </p:cNvPr>
          <p:cNvSpPr txBox="1"/>
          <p:nvPr/>
        </p:nvSpPr>
        <p:spPr>
          <a:xfrm>
            <a:off x="3619083" y="6348453"/>
            <a:ext cx="57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0%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AB126C-CB1D-1742-8DA7-94AB5F78FFAE}"/>
              </a:ext>
            </a:extLst>
          </p:cNvPr>
          <p:cNvSpPr txBox="1"/>
          <p:nvPr/>
        </p:nvSpPr>
        <p:spPr>
          <a:xfrm>
            <a:off x="9036275" y="6343965"/>
            <a:ext cx="1285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8546E26-367E-3B4F-8FC4-BCE86C783647}"/>
              </a:ext>
            </a:extLst>
          </p:cNvPr>
          <p:cNvCxnSpPr/>
          <p:nvPr/>
        </p:nvCxnSpPr>
        <p:spPr>
          <a:xfrm>
            <a:off x="9074004" y="258780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07706D5-4616-0B49-9105-6882A0248A72}"/>
              </a:ext>
            </a:extLst>
          </p:cNvPr>
          <p:cNvCxnSpPr/>
          <p:nvPr/>
        </p:nvCxnSpPr>
        <p:spPr>
          <a:xfrm>
            <a:off x="9117447" y="257715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B18219C-0367-A04E-A47A-E47720FB5FBC}"/>
              </a:ext>
            </a:extLst>
          </p:cNvPr>
          <p:cNvCxnSpPr/>
          <p:nvPr/>
        </p:nvCxnSpPr>
        <p:spPr>
          <a:xfrm>
            <a:off x="9069409" y="501565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65334-7971-EA42-B234-DD0A2F8CE13F}"/>
              </a:ext>
            </a:extLst>
          </p:cNvPr>
          <p:cNvCxnSpPr/>
          <p:nvPr/>
        </p:nvCxnSpPr>
        <p:spPr>
          <a:xfrm>
            <a:off x="9112852" y="500500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607AAFF-9CBA-D04A-86B4-26B19C71A8CD}"/>
              </a:ext>
            </a:extLst>
          </p:cNvPr>
          <p:cNvCxnSpPr/>
          <p:nvPr/>
        </p:nvCxnSpPr>
        <p:spPr>
          <a:xfrm>
            <a:off x="9070006" y="749757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75FBEBD-EF53-6C40-9780-18714AE8796A}"/>
              </a:ext>
            </a:extLst>
          </p:cNvPr>
          <p:cNvCxnSpPr/>
          <p:nvPr/>
        </p:nvCxnSpPr>
        <p:spPr>
          <a:xfrm>
            <a:off x="9113449" y="748692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3CD841F-5502-B24B-9A98-2E0B2ECA2A43}"/>
              </a:ext>
            </a:extLst>
          </p:cNvPr>
          <p:cNvCxnSpPr/>
          <p:nvPr/>
        </p:nvCxnSpPr>
        <p:spPr>
          <a:xfrm>
            <a:off x="9083373" y="1026228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BE9916A-7C5A-E34F-9BEC-F704F612A81F}"/>
              </a:ext>
            </a:extLst>
          </p:cNvPr>
          <p:cNvCxnSpPr/>
          <p:nvPr/>
        </p:nvCxnSpPr>
        <p:spPr>
          <a:xfrm>
            <a:off x="9126816" y="1025163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39E9622-8420-E147-82D5-BDEEF1A823B5}"/>
              </a:ext>
            </a:extLst>
          </p:cNvPr>
          <p:cNvCxnSpPr/>
          <p:nvPr/>
        </p:nvCxnSpPr>
        <p:spPr>
          <a:xfrm>
            <a:off x="9078778" y="1269013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39488A8-C4C2-D345-B12F-59C072889A0C}"/>
              </a:ext>
            </a:extLst>
          </p:cNvPr>
          <p:cNvCxnSpPr/>
          <p:nvPr/>
        </p:nvCxnSpPr>
        <p:spPr>
          <a:xfrm>
            <a:off x="9122221" y="1267948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9885EE-F2C4-594F-8410-F5CEEA1C95D7}"/>
              </a:ext>
            </a:extLst>
          </p:cNvPr>
          <p:cNvCxnSpPr/>
          <p:nvPr/>
        </p:nvCxnSpPr>
        <p:spPr>
          <a:xfrm>
            <a:off x="9079375" y="1517205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F534A8-9AD6-1246-94A8-4F16878FADBF}"/>
              </a:ext>
            </a:extLst>
          </p:cNvPr>
          <p:cNvCxnSpPr/>
          <p:nvPr/>
        </p:nvCxnSpPr>
        <p:spPr>
          <a:xfrm>
            <a:off x="9122818" y="1516140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64A745-5DB7-954D-AEF7-CFE51D1F03EC}"/>
              </a:ext>
            </a:extLst>
          </p:cNvPr>
          <p:cNvCxnSpPr/>
          <p:nvPr/>
        </p:nvCxnSpPr>
        <p:spPr>
          <a:xfrm>
            <a:off x="9076481" y="1791341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AE0061-863E-EA4A-A53D-A2B7E1DE6EC6}"/>
              </a:ext>
            </a:extLst>
          </p:cNvPr>
          <p:cNvCxnSpPr/>
          <p:nvPr/>
        </p:nvCxnSpPr>
        <p:spPr>
          <a:xfrm>
            <a:off x="9119924" y="1790276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BED18EB-FA10-114A-83D0-EABE2F6EC010}"/>
              </a:ext>
            </a:extLst>
          </p:cNvPr>
          <p:cNvCxnSpPr/>
          <p:nvPr/>
        </p:nvCxnSpPr>
        <p:spPr>
          <a:xfrm>
            <a:off x="9071886" y="2034126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CD02F5F-AD75-D442-993E-54FD0A28B512}"/>
              </a:ext>
            </a:extLst>
          </p:cNvPr>
          <p:cNvCxnSpPr/>
          <p:nvPr/>
        </p:nvCxnSpPr>
        <p:spPr>
          <a:xfrm>
            <a:off x="9115329" y="2033061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0120DD7-D5DB-B842-B448-2800EAA7C5E7}"/>
              </a:ext>
            </a:extLst>
          </p:cNvPr>
          <p:cNvCxnSpPr/>
          <p:nvPr/>
        </p:nvCxnSpPr>
        <p:spPr>
          <a:xfrm>
            <a:off x="9072483" y="2282318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1D4035C-340E-4D4E-B248-1BF0349AD08F}"/>
              </a:ext>
            </a:extLst>
          </p:cNvPr>
          <p:cNvCxnSpPr/>
          <p:nvPr/>
        </p:nvCxnSpPr>
        <p:spPr>
          <a:xfrm>
            <a:off x="9115926" y="2281253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D4F4CD2-9989-CB44-80F7-0CA90C689F75}"/>
              </a:ext>
            </a:extLst>
          </p:cNvPr>
          <p:cNvCxnSpPr/>
          <p:nvPr/>
        </p:nvCxnSpPr>
        <p:spPr>
          <a:xfrm>
            <a:off x="9076214" y="2567105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DE8EBB9-FC01-BA4F-8387-1A46797F600E}"/>
              </a:ext>
            </a:extLst>
          </p:cNvPr>
          <p:cNvCxnSpPr/>
          <p:nvPr/>
        </p:nvCxnSpPr>
        <p:spPr>
          <a:xfrm>
            <a:off x="9119657" y="2566040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8A4CB26-60FC-7E42-966C-FF1111E9CA5A}"/>
              </a:ext>
            </a:extLst>
          </p:cNvPr>
          <p:cNvCxnSpPr/>
          <p:nvPr/>
        </p:nvCxnSpPr>
        <p:spPr>
          <a:xfrm>
            <a:off x="9071619" y="2809890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0469B3D-8233-3A49-8F3F-2A4FEEAC4FD2}"/>
              </a:ext>
            </a:extLst>
          </p:cNvPr>
          <p:cNvCxnSpPr/>
          <p:nvPr/>
        </p:nvCxnSpPr>
        <p:spPr>
          <a:xfrm>
            <a:off x="9115062" y="2808825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3920179-5086-E441-817A-44ECB9C1F233}"/>
              </a:ext>
            </a:extLst>
          </p:cNvPr>
          <p:cNvCxnSpPr/>
          <p:nvPr/>
        </p:nvCxnSpPr>
        <p:spPr>
          <a:xfrm>
            <a:off x="9072216" y="3058082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76BFB0C-E007-C043-8922-734595BC2912}"/>
              </a:ext>
            </a:extLst>
          </p:cNvPr>
          <p:cNvCxnSpPr/>
          <p:nvPr/>
        </p:nvCxnSpPr>
        <p:spPr>
          <a:xfrm>
            <a:off x="9115659" y="3057017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84E3A03-A481-F142-B8BE-2C968A0E8181}"/>
              </a:ext>
            </a:extLst>
          </p:cNvPr>
          <p:cNvCxnSpPr/>
          <p:nvPr/>
        </p:nvCxnSpPr>
        <p:spPr>
          <a:xfrm>
            <a:off x="9073407" y="3342985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FDC274F-5B19-354C-A564-F47241465047}"/>
              </a:ext>
            </a:extLst>
          </p:cNvPr>
          <p:cNvCxnSpPr/>
          <p:nvPr/>
        </p:nvCxnSpPr>
        <p:spPr>
          <a:xfrm>
            <a:off x="9116850" y="3341920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23819A0-80B3-DE47-93D1-B97C3421EDD7}"/>
              </a:ext>
            </a:extLst>
          </p:cNvPr>
          <p:cNvCxnSpPr/>
          <p:nvPr/>
        </p:nvCxnSpPr>
        <p:spPr>
          <a:xfrm>
            <a:off x="9068812" y="3585770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934443F-4365-B943-BA78-01D4E5DD8445}"/>
              </a:ext>
            </a:extLst>
          </p:cNvPr>
          <p:cNvCxnSpPr/>
          <p:nvPr/>
        </p:nvCxnSpPr>
        <p:spPr>
          <a:xfrm>
            <a:off x="9112255" y="3584705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560EF8A-F152-8F4E-AD12-887CAC723B39}"/>
              </a:ext>
            </a:extLst>
          </p:cNvPr>
          <p:cNvCxnSpPr/>
          <p:nvPr/>
        </p:nvCxnSpPr>
        <p:spPr>
          <a:xfrm>
            <a:off x="9069409" y="3833962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115A2D0-7F40-3F4D-BED8-03942406280E}"/>
              </a:ext>
            </a:extLst>
          </p:cNvPr>
          <p:cNvCxnSpPr/>
          <p:nvPr/>
        </p:nvCxnSpPr>
        <p:spPr>
          <a:xfrm>
            <a:off x="9112852" y="3832897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11920E-FBD1-A544-97EF-A548A8B804A0}"/>
              </a:ext>
            </a:extLst>
          </p:cNvPr>
          <p:cNvCxnSpPr/>
          <p:nvPr/>
        </p:nvCxnSpPr>
        <p:spPr>
          <a:xfrm>
            <a:off x="9072810" y="4117096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555979-0C18-864D-AD11-0C7FFE4C7469}"/>
              </a:ext>
            </a:extLst>
          </p:cNvPr>
          <p:cNvCxnSpPr/>
          <p:nvPr/>
        </p:nvCxnSpPr>
        <p:spPr>
          <a:xfrm>
            <a:off x="9116253" y="4116031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280DDB4-1008-8942-8FD8-AEB526508FA8}"/>
              </a:ext>
            </a:extLst>
          </p:cNvPr>
          <p:cNvCxnSpPr/>
          <p:nvPr/>
        </p:nvCxnSpPr>
        <p:spPr>
          <a:xfrm>
            <a:off x="9068215" y="4359881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B351DAC-10D7-AD48-9BDB-73152BAEB265}"/>
              </a:ext>
            </a:extLst>
          </p:cNvPr>
          <p:cNvCxnSpPr/>
          <p:nvPr/>
        </p:nvCxnSpPr>
        <p:spPr>
          <a:xfrm>
            <a:off x="9111658" y="4358816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5308AC1-4831-B245-9126-4DE5E2586808}"/>
              </a:ext>
            </a:extLst>
          </p:cNvPr>
          <p:cNvCxnSpPr/>
          <p:nvPr/>
        </p:nvCxnSpPr>
        <p:spPr>
          <a:xfrm>
            <a:off x="9068812" y="4608073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58787FE-2376-7746-A1C7-1AAF294D16E2}"/>
              </a:ext>
            </a:extLst>
          </p:cNvPr>
          <p:cNvCxnSpPr/>
          <p:nvPr/>
        </p:nvCxnSpPr>
        <p:spPr>
          <a:xfrm>
            <a:off x="9112255" y="4607008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3DCEA23-66C5-784B-B46C-C33940D8187A}"/>
              </a:ext>
            </a:extLst>
          </p:cNvPr>
          <p:cNvCxnSpPr/>
          <p:nvPr/>
        </p:nvCxnSpPr>
        <p:spPr>
          <a:xfrm>
            <a:off x="9072236" y="4897560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DE60123-6AE3-D447-87DF-559D6E73D2AD}"/>
              </a:ext>
            </a:extLst>
          </p:cNvPr>
          <p:cNvCxnSpPr/>
          <p:nvPr/>
        </p:nvCxnSpPr>
        <p:spPr>
          <a:xfrm>
            <a:off x="9115679" y="4896495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D711F5E-FC81-104E-8F6B-19F87B483182}"/>
              </a:ext>
            </a:extLst>
          </p:cNvPr>
          <p:cNvCxnSpPr/>
          <p:nvPr/>
        </p:nvCxnSpPr>
        <p:spPr>
          <a:xfrm>
            <a:off x="9067641" y="5140345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FCD3192-C6D6-D94D-A0A0-66A55DA36D91}"/>
              </a:ext>
            </a:extLst>
          </p:cNvPr>
          <p:cNvCxnSpPr/>
          <p:nvPr/>
        </p:nvCxnSpPr>
        <p:spPr>
          <a:xfrm>
            <a:off x="9111084" y="5139280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E294B47-7E3A-8F40-A877-A18D3CA04CC1}"/>
              </a:ext>
            </a:extLst>
          </p:cNvPr>
          <p:cNvCxnSpPr/>
          <p:nvPr/>
        </p:nvCxnSpPr>
        <p:spPr>
          <a:xfrm>
            <a:off x="9068238" y="5388537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BF65ADA-CF17-A840-AC3E-C5BF19826BCD}"/>
              </a:ext>
            </a:extLst>
          </p:cNvPr>
          <p:cNvCxnSpPr/>
          <p:nvPr/>
        </p:nvCxnSpPr>
        <p:spPr>
          <a:xfrm>
            <a:off x="9111681" y="5387472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90CB52D-718D-3D4B-899A-0EA4794E6459}"/>
              </a:ext>
            </a:extLst>
          </p:cNvPr>
          <p:cNvCxnSpPr/>
          <p:nvPr/>
        </p:nvCxnSpPr>
        <p:spPr>
          <a:xfrm>
            <a:off x="9069321" y="5663690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A2C6F8D-44B1-FA49-A631-6EB16C02ABD7}"/>
              </a:ext>
            </a:extLst>
          </p:cNvPr>
          <p:cNvCxnSpPr/>
          <p:nvPr/>
        </p:nvCxnSpPr>
        <p:spPr>
          <a:xfrm>
            <a:off x="9112764" y="5662625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14EA17B-0353-9D40-BE8D-D2AED8739F88}"/>
              </a:ext>
            </a:extLst>
          </p:cNvPr>
          <p:cNvCxnSpPr/>
          <p:nvPr/>
        </p:nvCxnSpPr>
        <p:spPr>
          <a:xfrm>
            <a:off x="9064726" y="5906475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BFDE756-64DB-874B-8507-C957E8FC6AA9}"/>
              </a:ext>
            </a:extLst>
          </p:cNvPr>
          <p:cNvCxnSpPr/>
          <p:nvPr/>
        </p:nvCxnSpPr>
        <p:spPr>
          <a:xfrm>
            <a:off x="9108169" y="5905410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1810D4F-A27C-E748-A9ED-01B92971231E}"/>
              </a:ext>
            </a:extLst>
          </p:cNvPr>
          <p:cNvCxnSpPr/>
          <p:nvPr/>
        </p:nvCxnSpPr>
        <p:spPr>
          <a:xfrm>
            <a:off x="9065323" y="6154667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D10F626-8611-FA4F-9024-EADE9F482601}"/>
              </a:ext>
            </a:extLst>
          </p:cNvPr>
          <p:cNvCxnSpPr/>
          <p:nvPr/>
        </p:nvCxnSpPr>
        <p:spPr>
          <a:xfrm>
            <a:off x="9108766" y="6153602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FC16B2E5-40F3-FB45-B2FC-AC3C758B8510}"/>
              </a:ext>
            </a:extLst>
          </p:cNvPr>
          <p:cNvSpPr txBox="1"/>
          <p:nvPr/>
        </p:nvSpPr>
        <p:spPr>
          <a:xfrm>
            <a:off x="3848510" y="-158413"/>
            <a:ext cx="5670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LPD            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BioTIME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PREDICTS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85CCC964-5CBD-9A4F-A130-ACF4F8316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1" t="63683" b="15291"/>
          <a:stretch/>
        </p:blipFill>
        <p:spPr>
          <a:xfrm>
            <a:off x="2349859" y="412274"/>
            <a:ext cx="1163969" cy="630824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FDA8F-6E5D-CD49-9F1E-EDBE6793D4B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42" t="46896" r="70289" b="26437"/>
          <a:stretch/>
        </p:blipFill>
        <p:spPr>
          <a:xfrm flipH="1">
            <a:off x="2943144" y="274430"/>
            <a:ext cx="827279" cy="523132"/>
          </a:xfrm>
          <a:prstGeom prst="ellipse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02C714E1-68C1-3141-8783-964AB396790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2090" b="81746" l="7143" r="95437">
                        <a14:foregroundMark x1="88988" y1="36475" x2="89559" y2="36276"/>
                        <a14:foregroundMark x1="84846" y1="37434" x2="95437" y2="36078"/>
                        <a14:foregroundMark x1="45263" y1="80060" x2="47991" y2="81779"/>
                        <a14:foregroundMark x1="27207" y1="57308" x2="23611" y2="57705"/>
                        <a14:foregroundMark x1="20759" y1="58664" x2="15154" y2="60185"/>
                        <a14:foregroundMark x1="10293" y1="61905" x2="7143" y2="62665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401" t="15016" b="14232"/>
          <a:stretch/>
        </p:blipFill>
        <p:spPr>
          <a:xfrm>
            <a:off x="2873097" y="1824889"/>
            <a:ext cx="935336" cy="508544"/>
          </a:xfrm>
          <a:prstGeom prst="ellipse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7BA829A1-6706-5443-97D8-2887EBD76C8A}"/>
              </a:ext>
            </a:extLst>
          </p:cNvPr>
          <p:cNvSpPr txBox="1"/>
          <p:nvPr/>
        </p:nvSpPr>
        <p:spPr>
          <a:xfrm>
            <a:off x="2162479" y="163754"/>
            <a:ext cx="112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Birds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40C33D6-B14E-7E46-8F87-31433563765E}"/>
              </a:ext>
            </a:extLst>
          </p:cNvPr>
          <p:cNvSpPr/>
          <p:nvPr/>
        </p:nvSpPr>
        <p:spPr>
          <a:xfrm>
            <a:off x="9359484" y="5627499"/>
            <a:ext cx="1369993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/ 1,257,040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3699 / 1,257,040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8767 / 1,257,040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0D96386-4333-F648-98D3-DDBE4C5E1E0C}"/>
              </a:ext>
            </a:extLst>
          </p:cNvPr>
          <p:cNvSpPr/>
          <p:nvPr/>
        </p:nvSpPr>
        <p:spPr>
          <a:xfrm>
            <a:off x="9364950" y="998641"/>
            <a:ext cx="1141869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544 / 32,513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6140 / 32,513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/ 32,513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7CF873C-B689-9649-B6DE-9B4A42A06A83}"/>
              </a:ext>
            </a:extLst>
          </p:cNvPr>
          <p:cNvSpPr/>
          <p:nvPr/>
        </p:nvSpPr>
        <p:spPr>
          <a:xfrm>
            <a:off x="9354836" y="2519061"/>
            <a:ext cx="994814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 / 6,439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114 / 6,439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397 / 6,439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4189104-3E90-BF47-902B-0928C5C4E04E}"/>
              </a:ext>
            </a:extLst>
          </p:cNvPr>
          <p:cNvSpPr/>
          <p:nvPr/>
        </p:nvSpPr>
        <p:spPr>
          <a:xfrm>
            <a:off x="9362288" y="3313229"/>
            <a:ext cx="987362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 / 1,226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/ 1,226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/ 1,226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30DF3D2-FBF7-4C44-8080-4B7CCA96F168}"/>
              </a:ext>
            </a:extLst>
          </p:cNvPr>
          <p:cNvSpPr/>
          <p:nvPr/>
        </p:nvSpPr>
        <p:spPr>
          <a:xfrm>
            <a:off x="9359484" y="1774135"/>
            <a:ext cx="1119763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306 / 5,852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285 / 5,852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577 / 5,852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4A42FC9-6566-734D-BBF5-6C7B3E8788E2}"/>
              </a:ext>
            </a:extLst>
          </p:cNvPr>
          <p:cNvSpPr/>
          <p:nvPr/>
        </p:nvSpPr>
        <p:spPr>
          <a:xfrm>
            <a:off x="9354837" y="4053413"/>
            <a:ext cx="1084564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 / 10,233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 / 10,233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352 / 10,233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627DCD8D-966A-B446-B846-B091A4F663DC}"/>
              </a:ext>
            </a:extLst>
          </p:cNvPr>
          <p:cNvSpPr/>
          <p:nvPr/>
        </p:nvSpPr>
        <p:spPr>
          <a:xfrm>
            <a:off x="9363256" y="4828907"/>
            <a:ext cx="1251865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/ 348,000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5965 / 348,000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7655 / 348,000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84E65E8-473C-C249-87C3-5C6D23E9E483}"/>
              </a:ext>
            </a:extLst>
          </p:cNvPr>
          <p:cNvSpPr txBox="1"/>
          <p:nvPr/>
        </p:nvSpPr>
        <p:spPr>
          <a:xfrm>
            <a:off x="2331317" y="1011830"/>
            <a:ext cx="112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Bony fish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C6477BB-7472-7840-BC76-0E46860D18ED}"/>
              </a:ext>
            </a:extLst>
          </p:cNvPr>
          <p:cNvSpPr txBox="1"/>
          <p:nvPr/>
        </p:nvSpPr>
        <p:spPr>
          <a:xfrm>
            <a:off x="2351250" y="1785887"/>
            <a:ext cx="112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Mammals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66875-107B-384E-A229-DA2830590FC3}"/>
              </a:ext>
            </a:extLst>
          </p:cNvPr>
          <p:cNvCxnSpPr>
            <a:cxnSpLocks/>
          </p:cNvCxnSpPr>
          <p:nvPr/>
        </p:nvCxnSpPr>
        <p:spPr>
          <a:xfrm>
            <a:off x="2554941" y="986828"/>
            <a:ext cx="788445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00FA7B4-62B9-0240-8E2F-6A597640AEA0}"/>
              </a:ext>
            </a:extLst>
          </p:cNvPr>
          <p:cNvSpPr txBox="1"/>
          <p:nvPr/>
        </p:nvSpPr>
        <p:spPr>
          <a:xfrm>
            <a:off x="2350506" y="2548824"/>
            <a:ext cx="132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Amphibians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B51FE-2F58-7F45-B98B-10D238246D06}"/>
              </a:ext>
            </a:extLst>
          </p:cNvPr>
          <p:cNvSpPr txBox="1"/>
          <p:nvPr/>
        </p:nvSpPr>
        <p:spPr>
          <a:xfrm>
            <a:off x="2237115" y="3325779"/>
            <a:ext cx="112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Sharks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3049B3A-89D8-0245-9404-54638DFBC199}"/>
              </a:ext>
            </a:extLst>
          </p:cNvPr>
          <p:cNvSpPr txBox="1"/>
          <p:nvPr/>
        </p:nvSpPr>
        <p:spPr>
          <a:xfrm>
            <a:off x="2279275" y="4100683"/>
            <a:ext cx="112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Reptiles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5E2FF36-A513-E241-BA36-C943BEA86AD1}"/>
              </a:ext>
            </a:extLst>
          </p:cNvPr>
          <p:cNvSpPr/>
          <p:nvPr/>
        </p:nvSpPr>
        <p:spPr>
          <a:xfrm>
            <a:off x="9359484" y="213411"/>
            <a:ext cx="1206627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968 / 10,356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2263 / 10,356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3199 / 10,356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1CDA550-28BE-BB43-B5D1-8964B615E5A0}"/>
              </a:ext>
            </a:extLst>
          </p:cNvPr>
          <p:cNvSpPr txBox="1"/>
          <p:nvPr/>
        </p:nvSpPr>
        <p:spPr>
          <a:xfrm>
            <a:off x="2362580" y="4865329"/>
            <a:ext cx="1127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Terrestrial plants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44AF843-60CF-684F-9327-907625651543}"/>
              </a:ext>
            </a:extLst>
          </p:cNvPr>
          <p:cNvSpPr txBox="1"/>
          <p:nvPr/>
        </p:nvSpPr>
        <p:spPr>
          <a:xfrm>
            <a:off x="2388367" y="5665542"/>
            <a:ext cx="1203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Arthropods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0E8FAC7-9143-EC40-94F7-A22FD2BB8880}"/>
              </a:ext>
            </a:extLst>
          </p:cNvPr>
          <p:cNvSpPr txBox="1"/>
          <p:nvPr/>
        </p:nvSpPr>
        <p:spPr>
          <a:xfrm>
            <a:off x="9344435" y="-214563"/>
            <a:ext cx="13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 database / Known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06915B6-12BA-1C49-BC59-D7F6ED1A5AAD}"/>
              </a:ext>
            </a:extLst>
          </p:cNvPr>
          <p:cNvSpPr/>
          <p:nvPr/>
        </p:nvSpPr>
        <p:spPr>
          <a:xfrm>
            <a:off x="3768955" y="4159214"/>
            <a:ext cx="168058" cy="141079"/>
          </a:xfrm>
          <a:prstGeom prst="rect">
            <a:avLst/>
          </a:prstGeom>
          <a:solidFill>
            <a:srgbClr val="9A6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73E53195-5B05-E948-B402-411DE332F404}"/>
              </a:ext>
            </a:extLst>
          </p:cNvPr>
          <p:cNvSpPr/>
          <p:nvPr/>
        </p:nvSpPr>
        <p:spPr>
          <a:xfrm>
            <a:off x="3768955" y="4398174"/>
            <a:ext cx="64740" cy="155652"/>
          </a:xfrm>
          <a:prstGeom prst="rect">
            <a:avLst/>
          </a:prstGeom>
          <a:solidFill>
            <a:srgbClr val="863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366FA97-7F42-B64F-95FB-AF08C0F0E187}"/>
              </a:ext>
            </a:extLst>
          </p:cNvPr>
          <p:cNvSpPr/>
          <p:nvPr/>
        </p:nvSpPr>
        <p:spPr>
          <a:xfrm>
            <a:off x="3771179" y="5919177"/>
            <a:ext cx="45719" cy="155652"/>
          </a:xfrm>
          <a:prstGeom prst="rect">
            <a:avLst/>
          </a:prstGeom>
          <a:solidFill>
            <a:srgbClr val="863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444BEF3-B2C1-3841-84C2-4D494BAE41BF}"/>
              </a:ext>
            </a:extLst>
          </p:cNvPr>
          <p:cNvSpPr/>
          <p:nvPr/>
        </p:nvSpPr>
        <p:spPr>
          <a:xfrm>
            <a:off x="3774159" y="6171565"/>
            <a:ext cx="92352" cy="171882"/>
          </a:xfrm>
          <a:prstGeom prst="rect">
            <a:avLst/>
          </a:prstGeom>
          <a:solidFill>
            <a:srgbClr val="7D8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393E0AF-1521-E94B-A17E-9257D3959D63}"/>
              </a:ext>
            </a:extLst>
          </p:cNvPr>
          <p:cNvSpPr txBox="1"/>
          <p:nvPr/>
        </p:nvSpPr>
        <p:spPr>
          <a:xfrm>
            <a:off x="5096207" y="6343964"/>
            <a:ext cx="57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CCE1882-1886-D447-9FE7-2DBDEA45EFE4}"/>
              </a:ext>
            </a:extLst>
          </p:cNvPr>
          <p:cNvSpPr txBox="1"/>
          <p:nvPr/>
        </p:nvSpPr>
        <p:spPr>
          <a:xfrm>
            <a:off x="6579564" y="6326099"/>
            <a:ext cx="57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E2667D7-EBDA-F349-9F82-047393E6AB01}"/>
              </a:ext>
            </a:extLst>
          </p:cNvPr>
          <p:cNvSpPr txBox="1"/>
          <p:nvPr/>
        </p:nvSpPr>
        <p:spPr>
          <a:xfrm>
            <a:off x="8053076" y="6330107"/>
            <a:ext cx="57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A3D9C44-0823-A94A-8391-A4389F8E935F}"/>
              </a:ext>
            </a:extLst>
          </p:cNvPr>
          <p:cNvSpPr txBox="1"/>
          <p:nvPr/>
        </p:nvSpPr>
        <p:spPr>
          <a:xfrm>
            <a:off x="3726608" y="1018130"/>
            <a:ext cx="554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1%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FE7E795-4AF5-2F45-B94D-634A91365BF7}"/>
              </a:ext>
            </a:extLst>
          </p:cNvPr>
          <p:cNvSpPr/>
          <p:nvPr/>
        </p:nvSpPr>
        <p:spPr>
          <a:xfrm>
            <a:off x="3775071" y="2634040"/>
            <a:ext cx="168058" cy="141079"/>
          </a:xfrm>
          <a:prstGeom prst="rect">
            <a:avLst/>
          </a:prstGeom>
          <a:solidFill>
            <a:srgbClr val="9A6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63BFF53-0163-DD48-B5E5-332432934B32}"/>
              </a:ext>
            </a:extLst>
          </p:cNvPr>
          <p:cNvSpPr txBox="1"/>
          <p:nvPr/>
        </p:nvSpPr>
        <p:spPr>
          <a:xfrm>
            <a:off x="3688073" y="2554062"/>
            <a:ext cx="554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1%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7DE2022B-0EB7-FA48-B326-BC29019D621F}"/>
              </a:ext>
            </a:extLst>
          </p:cNvPr>
          <p:cNvSpPr/>
          <p:nvPr/>
        </p:nvSpPr>
        <p:spPr>
          <a:xfrm>
            <a:off x="3752578" y="1499669"/>
            <a:ext cx="6682902" cy="24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AE5EBA0-EB28-2645-97DC-8699738F5A84}"/>
              </a:ext>
            </a:extLst>
          </p:cNvPr>
          <p:cNvSpPr/>
          <p:nvPr/>
        </p:nvSpPr>
        <p:spPr>
          <a:xfrm>
            <a:off x="3746766" y="3586105"/>
            <a:ext cx="6682902" cy="484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4B8CCD4-47D8-DC43-A900-8EBEA95B3F1F}"/>
              </a:ext>
            </a:extLst>
          </p:cNvPr>
          <p:cNvSpPr/>
          <p:nvPr/>
        </p:nvSpPr>
        <p:spPr>
          <a:xfrm>
            <a:off x="3742210" y="4883606"/>
            <a:ext cx="6682902" cy="24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D0FB051-814F-1E4A-B6A3-D1B194222BFC}"/>
              </a:ext>
            </a:extLst>
          </p:cNvPr>
          <p:cNvSpPr/>
          <p:nvPr/>
        </p:nvSpPr>
        <p:spPr>
          <a:xfrm>
            <a:off x="3752848" y="5661639"/>
            <a:ext cx="6682902" cy="24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727C523-88CA-6149-9A6D-43290691B35C}"/>
              </a:ext>
            </a:extLst>
          </p:cNvPr>
          <p:cNvSpPr/>
          <p:nvPr/>
        </p:nvSpPr>
        <p:spPr>
          <a:xfrm>
            <a:off x="2835006" y="0"/>
            <a:ext cx="6096000" cy="10352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A41B630-57B3-1A43-A07F-25D9DAE64909}"/>
              </a:ext>
            </a:extLst>
          </p:cNvPr>
          <p:cNvSpPr/>
          <p:nvPr/>
        </p:nvSpPr>
        <p:spPr>
          <a:xfrm flipH="1" flipV="1">
            <a:off x="5131614" y="199386"/>
            <a:ext cx="234970" cy="23497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F57C051-85D0-984F-AD50-42F5E3DAE928}"/>
              </a:ext>
            </a:extLst>
          </p:cNvPr>
          <p:cNvSpPr/>
          <p:nvPr/>
        </p:nvSpPr>
        <p:spPr>
          <a:xfrm>
            <a:off x="5094844" y="199387"/>
            <a:ext cx="234970" cy="234970"/>
          </a:xfrm>
          <a:prstGeom prst="rtTriangle">
            <a:avLst/>
          </a:prstGeom>
          <a:solidFill>
            <a:srgbClr val="863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24D3BA9-4732-064A-A3BF-9E17729CBA3E}"/>
              </a:ext>
            </a:extLst>
          </p:cNvPr>
          <p:cNvSpPr/>
          <p:nvPr/>
        </p:nvSpPr>
        <p:spPr>
          <a:xfrm flipH="1" flipV="1">
            <a:off x="3808810" y="226303"/>
            <a:ext cx="234970" cy="23497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32605C3D-DEDA-5843-A29D-7065D38A2639}"/>
              </a:ext>
            </a:extLst>
          </p:cNvPr>
          <p:cNvSpPr/>
          <p:nvPr/>
        </p:nvSpPr>
        <p:spPr>
          <a:xfrm>
            <a:off x="3772040" y="226304"/>
            <a:ext cx="234970" cy="234970"/>
          </a:xfrm>
          <a:prstGeom prst="rtTriangle">
            <a:avLst/>
          </a:prstGeom>
          <a:solidFill>
            <a:srgbClr val="9A6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54E381-789D-1247-9724-262348223962}"/>
              </a:ext>
            </a:extLst>
          </p:cNvPr>
          <p:cNvSpPr/>
          <p:nvPr/>
        </p:nvSpPr>
        <p:spPr>
          <a:xfrm>
            <a:off x="6796340" y="226303"/>
            <a:ext cx="234970" cy="234970"/>
          </a:xfrm>
          <a:prstGeom prst="rect">
            <a:avLst/>
          </a:prstGeom>
          <a:solidFill>
            <a:srgbClr val="7D8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3176B-FBE4-3240-A05E-833A7E9326C4}"/>
              </a:ext>
            </a:extLst>
          </p:cNvPr>
          <p:cNvSpPr txBox="1"/>
          <p:nvPr/>
        </p:nvSpPr>
        <p:spPr>
          <a:xfrm>
            <a:off x="3260993" y="194284"/>
            <a:ext cx="5670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LPD            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BioTIME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PREDICTS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A8028B-0294-0541-9A4A-4A703A00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06" y="4056795"/>
            <a:ext cx="6096000" cy="304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C22BF3-B5BA-7046-8292-E0F6E430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006" y="755428"/>
            <a:ext cx="6096000" cy="304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F433E4-D92A-ED41-A3CB-07C8FDCB7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006" y="7358162"/>
            <a:ext cx="2994640" cy="29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4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35008</TotalTime>
  <Words>113</Words>
  <Application>Microsoft Macintosh PowerPoint</Application>
  <PresentationFormat>Widescreen</PresentationFormat>
  <Paragraphs>43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DASKALOVA Gergana Nikolaeva</dc:creator>
  <cp:lastModifiedBy>DASKALOVA Gergana Nikolaeva</cp:lastModifiedBy>
  <cp:revision>46</cp:revision>
  <dcterms:created xsi:type="dcterms:W3CDTF">2021-02-06T21:05:53Z</dcterms:created>
  <dcterms:modified xsi:type="dcterms:W3CDTF">2021-03-10T15:55:59Z</dcterms:modified>
</cp:coreProperties>
</file>